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15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presProps.xml" Type="http://schemas.openxmlformats.org/officeDocument/2006/relationships/presProps"/><Relationship Id="rId12" Target="viewProps.xml" Type="http://schemas.openxmlformats.org/officeDocument/2006/relationships/viewProps"/><Relationship Id="rId13" Target="theme/theme1.xml" Type="http://schemas.openxmlformats.org/officeDocument/2006/relationships/theme"/><Relationship Id="rId14" Target="tableStyles.xml" Type="http://schemas.openxmlformats.org/officeDocument/2006/relationships/tableStyles"/><Relationship Id="rId15" Target="slides/slide10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10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ఇది నోవహు కుమారుడగు షేము హాము యాపెతను వారి వంశావళి. జలప్రళయము తరువాత వారికి కుమారులు పుట్టిరి.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యాపెతు కుమారులు గోమెరు మాగోగు మాదయి యావాను తుబాలు మెషెకు తీరసు అనువారు.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గోమెరు కుమారులు అష్కనజు రీఫతు తోగర్మా అనువారు.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యావాను కుమారులు ఏలీషా తర్షీషు కిత్తీము దాదోనీము అనువారు.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వీరినుండి సముద్ర తీరమందుండిన జనములు వ్యాపించెను. వారి వారి జాతుల ప్రకారము, వారి వారి భాషల ప్రకారము, వారి వారి వంశముల ప్రకారము, ఆ యా దేశములలో వారు వేరైపోయిరి.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హాము కుమారులు కూషు మిస్రాయిము పూతు కనాను అనువారు.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కూషు కుమారులు సెబా హవీలా సబ్తా రాయమా సబ్తకా అనువారు. రాయమా కుమారులు షేబ దదాను అనువారు.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కూషు నిమ్రోదును కనెను. అతడు భూమిమీద పరాక్రమశాలియై యుండుటకు ఆరంభించెను.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యెహోవా యెదుట పరాక్రమముగల వేటగాడు. కాబట్టి యెహోవా యెదుట పరాక్రమముగల వేటగాడైన నిమ్రోదువలె అను లోకోక్తి కలదు.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షీనారు దేశములోని బాబెలు ఎరెకు అక్కదు కల్నే అను పట్టణములు అతని రాజ్యమునకు మొదలు.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దేశములోనుండి అష్షూరుకు బయలుదేరి వెళ్లి నీనెవెను రహోబోతీరును కాలహును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నీనెవెకును కాలహుకును మధ్యనున్న రెసెనును కట్టించెను; ఇదే ఆ మహా పట్టణము.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మిస్రాయిము లూదీయులను అనామీయులను లెహాబీయులను నప్తుహీయులను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పత్రుసీయులను కస్లూహీయులను కఫ్తోరీయులను కనెను. ఫిలిష్తీయులు కస్లూహీయులలో నుండి వచ్చినవారు.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కనాను తన ప్రథమ కుమారుడగు సీదోనును హేతును యెబూసీయులను అమోరీయులను గిర్గాషీయులను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హివ్వీయులను అర్కీయులను సినీయులను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అర్వాదీయులను సెమారీయులను హమాతీయులను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కనానీయుల వంశములు వ్యాపించెను.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కనానీయుల సరిహద్దు సీదోను నుండి గెరారుకు వెళ్లు మార్గములో గాజా వరకును, సొదొమ గొమొఱ్ఱా అద్మా సెబోయిములకు వెళ్లు మార్గములో లాషా వరకును ఉన్నది.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వీరు తమ తమ వంశముల ప్రకారము తమ తమ భాషల ప్రకారము తమ తమ దేశములనుబట్టియు జాతులనుబట్టియు హాము కుమారులు.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ఏబెరు యొక్క కుమారులందరికి పితరుడును, పెద్దవాడయిన యాపెతు సహోదరుడునగు షేముకు కూడ సంతానము పుట్టెను.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షేము కుమారులు ఏలాము అష్షూరు అర్పక్షదు లూదు అరామనువారు.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అరాము కుమారులు ఊజు హూలు గెతెరు మాషనువారు.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అర్పక్షదు షేలహును కనెను. షేలహు ఏబెరును కనెను.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ఏబెరుకు ఇద్దరు కుమారులు పుట్టిరి. వారిలో ఒకని పేరు పెలెగు, ఏలయనగా అతని దినములలో భూమి దేశములుగా విభాగింపబడెను. అతని సహోదరుని పేరు యొక్తాను.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యొక్తాను అల్మోదాదును షెలపును హసర్మావెతును యెరహును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హదోరమును ఊజాలును దిక్లాను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ఓబాలును అబీమాయెలును షేబను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ఓఫీరును హవీలాను యోబాబును కనెను. వీరందరు యొక్తాను కుమారులు.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మేషా నుండి సపారాకు వెళ్లు మార్గములోని తూర్పుకొండలు వారి నివాసస్థలము.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వీరు తమ తమ వంశముల ప్రకారము తమ తమ భాషల ప్రకారము తమ తమ దేశ ములనుబట్టియు తమ తమ జాతులనుబట్టియు షేము కుమారులు.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10:32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వారి వారి జనములలో వారి వారి సంతతుల ప్రకారము, నోవహు కుమారుల వంశములు ఇవే. జలప్రవాహము గతించిన తరువాత వీరిలో నుండి జనములు భూమిమీద వ్యాపించెను.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407</Words>
  <Application>Microsoft Office PowerPoint</Application>
  <PresentationFormat>Widescreen</PresentationFormat>
  <Paragraphs>42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ఆదికాండము</vt:lpstr>
      <vt:lpstr>అధ్యాయము 10</vt:lpstr>
      <vt:lpstr>అధ్యాయము 10</vt:lpstr>
      <vt:lpstr>అధ్యాయము 10</vt:lpstr>
      <vt:lpstr>అధ్యాయము 10</vt:lpstr>
      <vt:lpstr>అధ్యాయము 10</vt:lpstr>
      <vt:lpstr>అధ్యాయము 10</vt:lpstr>
      <vt:lpstr>అధ్యాయము 10</vt:lpstr>
      <vt:lpstr>అధ్యాయము 10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2021-02-09T07:28:07Z</dcterms:modified>
  <cp:revision>2</cp:revision>
  <dc:title>ఆదికాండము</dc:title>
</cp:coreProperties>
</file>